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58" r:id="rId7"/>
    <p:sldId id="259" r:id="rId8"/>
    <p:sldId id="257" r:id="rId9"/>
    <p:sldId id="262" r:id="rId10"/>
    <p:sldId id="261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elfarchive.org/2019/02/30year-dystopia-after.html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1.daumcdn.net/liveboard/thisisgame/37dc4c2a33f84e36b0e39378b558c74e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68" y="1701492"/>
            <a:ext cx="4734692" cy="2877654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1" y="1714387"/>
            <a:ext cx="4734692" cy="2877653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371731" y="559680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757582" y="5475908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4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13323" y="404421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72802" y="183979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7" y="17188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169134"/>
            <a:ext cx="47484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위치에 따라서 객체들의 달라지는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그림자 길이</a:t>
            </a:r>
            <a:r>
              <a:rPr lang="en-US" altLang="ko-KR" dirty="0"/>
              <a:t>, </a:t>
            </a:r>
            <a:r>
              <a:rPr lang="ko-KR" altLang="en-US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72801" y="344239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6" y="33214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BE384B-8CEF-4CBC-BF25-CABEB4644034}"/>
              </a:ext>
            </a:extLst>
          </p:cNvPr>
          <p:cNvSpPr txBox="1"/>
          <p:nvPr/>
        </p:nvSpPr>
        <p:spPr>
          <a:xfrm>
            <a:off x="1663705" y="5475907"/>
            <a:ext cx="3825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모습을 조명 효과로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물에 반사되는 조명 구현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1272800" y="5137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1663705" y="50161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765964"/>
            <a:ext cx="3825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모습을 조명 효과로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물에 반사되는 조명 구현</a:t>
            </a: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CE1F6EAB-6EAE-4633-A2CD-9BC2379141A6}"/>
              </a:ext>
            </a:extLst>
          </p:cNvPr>
          <p:cNvSpPr/>
          <p:nvPr/>
        </p:nvSpPr>
        <p:spPr>
          <a:xfrm rot="5400000">
            <a:off x="6525523" y="183979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C53F24-564F-47B4-AFB1-814246A13AB6}"/>
              </a:ext>
            </a:extLst>
          </p:cNvPr>
          <p:cNvSpPr txBox="1"/>
          <p:nvPr/>
        </p:nvSpPr>
        <p:spPr>
          <a:xfrm>
            <a:off x="6916428" y="17188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9B25C8-B759-4953-B509-9AECA5BFD821}"/>
              </a:ext>
            </a:extLst>
          </p:cNvPr>
          <p:cNvSpPr txBox="1"/>
          <p:nvPr/>
        </p:nvSpPr>
        <p:spPr>
          <a:xfrm>
            <a:off x="6916426" y="2169134"/>
            <a:ext cx="47484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위치에 따라서 객체들의 달라지는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그림자 길이</a:t>
            </a:r>
            <a:r>
              <a:rPr lang="en-US" altLang="ko-KR" dirty="0"/>
              <a:t>, </a:t>
            </a:r>
            <a:r>
              <a:rPr lang="ko-KR" altLang="en-US" dirty="0"/>
              <a:t>방향 구현</a:t>
            </a:r>
          </a:p>
        </p:txBody>
      </p:sp>
      <p:sp>
        <p:nvSpPr>
          <p:cNvPr id="38" name="순서도: 추출 37">
            <a:extLst>
              <a:ext uri="{FF2B5EF4-FFF2-40B4-BE49-F238E27FC236}">
                <a16:creationId xmlns:a16="http://schemas.microsoft.com/office/drawing/2014/main" id="{8E6F9285-BB22-40D7-9B95-557699BABDF1}"/>
              </a:ext>
            </a:extLst>
          </p:cNvPr>
          <p:cNvSpPr/>
          <p:nvPr/>
        </p:nvSpPr>
        <p:spPr>
          <a:xfrm rot="5400000">
            <a:off x="6525522" y="344239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FB7D85-E4E5-45EE-8FD1-AA0A3025A557}"/>
              </a:ext>
            </a:extLst>
          </p:cNvPr>
          <p:cNvSpPr txBox="1"/>
          <p:nvPr/>
        </p:nvSpPr>
        <p:spPr>
          <a:xfrm>
            <a:off x="6916427" y="33214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790671-C8A6-4442-9B73-CDA39447F638}"/>
              </a:ext>
            </a:extLst>
          </p:cNvPr>
          <p:cNvSpPr txBox="1"/>
          <p:nvPr/>
        </p:nvSpPr>
        <p:spPr>
          <a:xfrm>
            <a:off x="6916426" y="5475907"/>
            <a:ext cx="3825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모습을 조명 효과로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물에 반사되는 조명 구현</a:t>
            </a:r>
          </a:p>
        </p:txBody>
      </p:sp>
      <p:sp>
        <p:nvSpPr>
          <p:cNvPr id="41" name="순서도: 추출 40">
            <a:extLst>
              <a:ext uri="{FF2B5EF4-FFF2-40B4-BE49-F238E27FC236}">
                <a16:creationId xmlns:a16="http://schemas.microsoft.com/office/drawing/2014/main" id="{599BA091-DCB3-4221-8369-206E41237D32}"/>
              </a:ext>
            </a:extLst>
          </p:cNvPr>
          <p:cNvSpPr/>
          <p:nvPr/>
        </p:nvSpPr>
        <p:spPr>
          <a:xfrm rot="5400000">
            <a:off x="6525521" y="5137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84C077-89F0-41E8-A08D-7F958510C6F3}"/>
              </a:ext>
            </a:extLst>
          </p:cNvPr>
          <p:cNvSpPr txBox="1"/>
          <p:nvPr/>
        </p:nvSpPr>
        <p:spPr>
          <a:xfrm>
            <a:off x="6916426" y="50161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191DB5-0C4A-4D58-A15F-423E175C1D02}"/>
              </a:ext>
            </a:extLst>
          </p:cNvPr>
          <p:cNvSpPr txBox="1"/>
          <p:nvPr/>
        </p:nvSpPr>
        <p:spPr>
          <a:xfrm>
            <a:off x="6916426" y="3765964"/>
            <a:ext cx="3825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모습을 조명 효과로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13323" y="4860354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98" y="2236976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442" y="2253397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733" y="2253397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687" y="2253398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498970" y="1765067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362742" y="1765067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7083500" y="1765067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831869" y="1765067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976684" y="5197687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301616" y="5126711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0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860379" y="470725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76246" y="4305166"/>
            <a:ext cx="448071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000" dirty="0"/>
              <a:t>와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000" dirty="0"/>
              <a:t>로</a:t>
            </a:r>
            <a:r>
              <a:rPr lang="en-US" altLang="ko-KR" sz="2000" dirty="0"/>
              <a:t> </a:t>
            </a:r>
            <a:r>
              <a:rPr lang="ko-KR" altLang="en-US" sz="2000" dirty="0"/>
              <a:t>수집 요소에 지루함 감소</a:t>
            </a:r>
            <a:endParaRPr lang="en-US" altLang="ko-KR" sz="20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860379" y="583700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76246" y="5463061"/>
            <a:ext cx="473719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000" dirty="0"/>
              <a:t>으로 스토리에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집중하도록 함</a:t>
            </a:r>
            <a:endParaRPr lang="en-US" altLang="ko-KR" sz="2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14300" y="5654528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613121"/>
              </p:ext>
            </p:extLst>
          </p:nvPr>
        </p:nvGraphicFramePr>
        <p:xfrm>
          <a:off x="908501" y="1672493"/>
          <a:ext cx="10728288" cy="483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7" y="116566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김효림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301616" y="1837040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 장르</a:t>
            </a:r>
            <a:r>
              <a:rPr lang="en-US" altLang="ko-KR" sz="2400" dirty="0"/>
              <a:t>: RPG(Role Playing Game) + </a:t>
            </a:r>
            <a:r>
              <a:rPr lang="ko-KR" altLang="en-US" sz="24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301615" y="2777878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인원</a:t>
            </a:r>
            <a:r>
              <a:rPr lang="en-US" altLang="ko-KR" sz="2400" dirty="0"/>
              <a:t>: </a:t>
            </a:r>
            <a:r>
              <a:rPr lang="ko-KR" altLang="en-US" sz="24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288910" y="3719851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시점</a:t>
            </a:r>
            <a:r>
              <a:rPr lang="en-US" altLang="ko-KR" sz="2400" dirty="0"/>
              <a:t>: 3</a:t>
            </a:r>
            <a:r>
              <a:rPr lang="ko-KR" altLang="en-US" sz="24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276206" y="4569730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플랫폼</a:t>
            </a:r>
            <a:r>
              <a:rPr lang="en-US" altLang="ko-KR" sz="2400" dirty="0"/>
              <a:t>: PC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301615" y="5419609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개발 환경</a:t>
            </a:r>
            <a:r>
              <a:rPr lang="en-US" altLang="ko-KR" sz="2400" dirty="0"/>
              <a:t>: DirectX12</a:t>
            </a:r>
            <a:endParaRPr lang="ko-KR" altLang="en-US" sz="24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938622" y="19553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938621" y="2896187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925916" y="384074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925915" y="469062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938621" y="554050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4468A3-54F8-41E0-B10C-3A954112BFFA}"/>
              </a:ext>
            </a:extLst>
          </p:cNvPr>
          <p:cNvSpPr txBox="1"/>
          <p:nvPr/>
        </p:nvSpPr>
        <p:spPr>
          <a:xfrm>
            <a:off x="5048832" y="5790337"/>
            <a:ext cx="3424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https://www.nintendo.co.kr/software/switch/aaaaa/movie.html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2ABA9-576A-4E17-9CE8-B7FEB0A73968}"/>
              </a:ext>
            </a:extLst>
          </p:cNvPr>
          <p:cNvSpPr txBox="1"/>
          <p:nvPr/>
        </p:nvSpPr>
        <p:spPr>
          <a:xfrm>
            <a:off x="9230326" y="5789194"/>
            <a:ext cx="3572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http://gamefocus.co.kr/detail.php?number=95690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5995332" y="288207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5995332" y="216675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5995332" y="1451442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5991722" y="3597390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5991722" y="431270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5991722" y="5028022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0B812-124F-40D9-8C08-4CDD6111C009}"/>
              </a:ext>
            </a:extLst>
          </p:cNvPr>
          <p:cNvSpPr txBox="1"/>
          <p:nvPr/>
        </p:nvSpPr>
        <p:spPr>
          <a:xfrm>
            <a:off x="105508" y="15650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464403" y="234605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460620" y="385601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460620" y="53659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7" y="1487272"/>
            <a:ext cx="5144131" cy="3465415"/>
          </a:xfrm>
          <a:prstGeom prst="rect">
            <a:avLst/>
          </a:prstGeom>
        </p:spPr>
      </p:pic>
      <p:pic>
        <p:nvPicPr>
          <p:cNvPr id="12" name="Picture 2">
            <a:hlinkClick r:id="rId4"/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47" y="1471635"/>
            <a:ext cx="5144125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hlinkClick r:id="rId2"/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052926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301617" y="13647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301617" y="1779951"/>
            <a:ext cx="4238661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시위로 사라져가는 시민들을 구하고자 하는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정의로운 성격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장총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435319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684010" y="13647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빌런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684010" y="1779951"/>
            <a:ext cx="4443845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유토피아 근위대 소속으로 시위대 물색을 위해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err="1"/>
              <a:t>디스토피아를</a:t>
            </a:r>
            <a:r>
              <a:rPr lang="ko-KR" altLang="en-US" sz="1600" dirty="0"/>
              <a:t> 돌아다니는 적</a:t>
            </a:r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98829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62147"/>
            <a:ext cx="142058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8" y="1949733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49" y="1949733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074" y="1949733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56305" y="525976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39888" y="525976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36210" y="525357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7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464403" y="220889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464402" y="424560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464402" y="526396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465701" y="322725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897380" y="2134167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897379" y="3152522"/>
            <a:ext cx="6968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퀘스트를 진행하며 얻는 경험치와 아이템을 통한 </a:t>
            </a:r>
            <a:r>
              <a:rPr lang="ko-KR" altLang="en-US" sz="2000" dirty="0" err="1"/>
              <a:t>스텟</a:t>
            </a:r>
            <a:r>
              <a:rPr lang="ko-KR" altLang="en-US" sz="20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897378" y="4170877"/>
            <a:ext cx="6585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퀘스트 이외에도 경험치와 아이템을 획득 </a:t>
            </a:r>
            <a:r>
              <a:rPr lang="en-US" altLang="ko-KR" sz="2000" dirty="0"/>
              <a:t>Ex) </a:t>
            </a:r>
            <a:r>
              <a:rPr lang="ko-KR" altLang="en-US" sz="2000" dirty="0"/>
              <a:t>사냥</a:t>
            </a:r>
            <a:r>
              <a:rPr lang="en-US" altLang="ko-KR" sz="2000" dirty="0"/>
              <a:t>, </a:t>
            </a:r>
            <a:r>
              <a:rPr lang="ko-KR" altLang="en-US" sz="20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897378" y="5189232"/>
            <a:ext cx="6622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5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6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442</Words>
  <Application>Microsoft Office PowerPoint</Application>
  <PresentationFormat>와이드스크린</PresentationFormat>
  <Paragraphs>172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김효림</cp:lastModifiedBy>
  <cp:revision>22</cp:revision>
  <dcterms:created xsi:type="dcterms:W3CDTF">2020-12-04T05:45:57Z</dcterms:created>
  <dcterms:modified xsi:type="dcterms:W3CDTF">2020-12-04T10:25:55Z</dcterms:modified>
</cp:coreProperties>
</file>